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4E381D-6763-41FD-97F8-4CF9DB7D5C26}">
  <a:tblStyle styleId="{E14E381D-6763-41FD-97F8-4CF9DB7D5C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 varScale="1">
        <p:scale>
          <a:sx n="140" d="100"/>
          <a:sy n="140" d="100"/>
        </p:scale>
        <p:origin x="8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a60a4185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a60a4185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a63661c81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a63661c81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300874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7943" y="0"/>
            <a:ext cx="351606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0052" y="1210250"/>
            <a:ext cx="3752673" cy="281267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056038" y="112050"/>
            <a:ext cx="25719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Giant Sequoia: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Endangered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" name="Audio Recording Dec 12, 2023 at 5:35:46 PM">
            <a:hlinkClick r:id="" action="ppaction://media"/>
            <a:extLst>
              <a:ext uri="{FF2B5EF4-FFF2-40B4-BE49-F238E27FC236}">
                <a16:creationId xmlns:a16="http://schemas.microsoft.com/office/drawing/2014/main" id="{1FDC2677-C39F-245A-37B8-E680B57CD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0567" y="417681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l="27150" t="2012" b="7759"/>
          <a:stretch/>
        </p:blipFill>
        <p:spPr>
          <a:xfrm>
            <a:off x="0" y="0"/>
            <a:ext cx="6039977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14"/>
          <p:cNvGrpSpPr/>
          <p:nvPr/>
        </p:nvGrpSpPr>
        <p:grpSpPr>
          <a:xfrm>
            <a:off x="4416750" y="122400"/>
            <a:ext cx="1856400" cy="431388"/>
            <a:chOff x="3905925" y="1639200"/>
            <a:chExt cx="1856400" cy="431388"/>
          </a:xfrm>
        </p:grpSpPr>
        <p:sp>
          <p:nvSpPr>
            <p:cNvPr id="64" name="Google Shape;64;p14"/>
            <p:cNvSpPr txBox="1"/>
            <p:nvPr/>
          </p:nvSpPr>
          <p:spPr>
            <a:xfrm>
              <a:off x="3905925" y="1639200"/>
              <a:ext cx="1856400" cy="2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</a:rPr>
                <a:t>No dead trees recorded</a:t>
              </a:r>
              <a:endParaRPr sz="600">
                <a:solidFill>
                  <a:schemeClr val="dk2"/>
                </a:solidFill>
              </a:endParaRPr>
            </a:p>
          </p:txBody>
        </p:sp>
        <p:sp>
          <p:nvSpPr>
            <p:cNvPr id="65" name="Google Shape;65;p14"/>
            <p:cNvSpPr txBox="1"/>
            <p:nvPr/>
          </p:nvSpPr>
          <p:spPr>
            <a:xfrm>
              <a:off x="3905925" y="1777488"/>
              <a:ext cx="1856400" cy="2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</a:rPr>
                <a:t>Over 3 dead trees recorded</a:t>
              </a:r>
              <a:endParaRPr sz="600">
                <a:solidFill>
                  <a:schemeClr val="dk2"/>
                </a:solidFill>
              </a:endParaRPr>
            </a:p>
          </p:txBody>
        </p:sp>
      </p:grpSp>
      <p:sp>
        <p:nvSpPr>
          <p:cNvPr id="66" name="Google Shape;66;p14"/>
          <p:cNvSpPr txBox="1"/>
          <p:nvPr/>
        </p:nvSpPr>
        <p:spPr>
          <a:xfrm>
            <a:off x="6191525" y="0"/>
            <a:ext cx="25938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</a:rPr>
              <a:t>Castle Fire (2020) Tree Mortality Based on Fire Severity</a:t>
            </a:r>
            <a:endParaRPr sz="1200" dirty="0">
              <a:solidFill>
                <a:schemeClr val="dk2"/>
              </a:solidFill>
            </a:endParaRPr>
          </a:p>
        </p:txBody>
      </p:sp>
      <p:graphicFrame>
        <p:nvGraphicFramePr>
          <p:cNvPr id="67" name="Google Shape;67;p14"/>
          <p:cNvGraphicFramePr/>
          <p:nvPr/>
        </p:nvGraphicFramePr>
        <p:xfrm>
          <a:off x="6273138" y="553800"/>
          <a:ext cx="2430550" cy="1690600"/>
        </p:xfrm>
        <a:graphic>
          <a:graphicData uri="http://schemas.openxmlformats.org/drawingml/2006/table">
            <a:tbl>
              <a:tblPr>
                <a:noFill/>
                <a:tableStyleId>{E14E381D-6763-41FD-97F8-4CF9DB7D5C26}</a:tableStyleId>
              </a:tblPr>
              <a:tblGrid>
                <a:gridCol w="121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Fire Severity Class</a:t>
                      </a:r>
                      <a:endParaRPr sz="1000"/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Percent of all large Sequoia’s killed</a:t>
                      </a:r>
                      <a:endParaRPr sz="1000"/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High Severity</a:t>
                      </a:r>
                      <a:endParaRPr sz="1000"/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9.02%</a:t>
                      </a:r>
                      <a:endParaRPr sz="1000"/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Moderate</a:t>
                      </a:r>
                      <a:endParaRPr sz="1000"/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2.32%</a:t>
                      </a:r>
                      <a:endParaRPr sz="1000"/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Low</a:t>
                      </a:r>
                      <a:endParaRPr sz="1000"/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0.94%</a:t>
                      </a:r>
                      <a:endParaRPr sz="1000"/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8" name="Google Shape;68;p14"/>
          <p:cNvGraphicFramePr/>
          <p:nvPr/>
        </p:nvGraphicFramePr>
        <p:xfrm>
          <a:off x="6094050" y="3131975"/>
          <a:ext cx="3033300" cy="2011560"/>
        </p:xfrm>
        <a:graphic>
          <a:graphicData uri="http://schemas.openxmlformats.org/drawingml/2006/table">
            <a:tbl>
              <a:tblPr>
                <a:noFill/>
                <a:tableStyleId>{E14E381D-6763-41FD-97F8-4CF9DB7D5C26}</a:tableStyleId>
              </a:tblPr>
              <a:tblGrid>
                <a:gridCol w="101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Fire Severity Class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Min Mortality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 Mortality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High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1,653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1,961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367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618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669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9" name="Google Shape;69;p14"/>
          <p:cNvSpPr txBox="1"/>
          <p:nvPr/>
        </p:nvSpPr>
        <p:spPr>
          <a:xfrm>
            <a:off x="6110700" y="2346800"/>
            <a:ext cx="30000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KNP and Windy Fires (2021) min and max tree mortality based on fire severity</a:t>
            </a:r>
            <a:endParaRPr sz="10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1075750" y="0"/>
            <a:ext cx="31266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Wildfire Boundary Maps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" name="Audio Recording Dec 12, 2023 at 5:36:44 PM">
            <a:hlinkClick r:id="" action="ppaction://media"/>
            <a:extLst>
              <a:ext uri="{FF2B5EF4-FFF2-40B4-BE49-F238E27FC236}">
                <a16:creationId xmlns:a16="http://schemas.microsoft.com/office/drawing/2014/main" id="{4EA6254C-2E61-4FDF-8361-EC851A55C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9351" y="60101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5"/>
          <p:cNvGrpSpPr/>
          <p:nvPr/>
        </p:nvGrpSpPr>
        <p:grpSpPr>
          <a:xfrm>
            <a:off x="1501819" y="2297223"/>
            <a:ext cx="3070190" cy="2879872"/>
            <a:chOff x="107725" y="253250"/>
            <a:chExt cx="4295775" cy="3962400"/>
          </a:xfrm>
        </p:grpSpPr>
        <p:pic>
          <p:nvPicPr>
            <p:cNvPr id="76" name="Google Shape;76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7725" y="253250"/>
              <a:ext cx="4295775" cy="39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7" name="Google Shape;77;p15"/>
            <p:cNvCxnSpPr/>
            <p:nvPr/>
          </p:nvCxnSpPr>
          <p:spPr>
            <a:xfrm rot="10800000" flipH="1">
              <a:off x="1411950" y="1882625"/>
              <a:ext cx="2610900" cy="14007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330825"/>
            <a:ext cx="3049325" cy="28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3019" y="0"/>
            <a:ext cx="4837957" cy="238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Recording Dec 12, 2023 at 5:38:30 PM">
            <a:hlinkClick r:id="" action="ppaction://media"/>
            <a:extLst>
              <a:ext uri="{FF2B5EF4-FFF2-40B4-BE49-F238E27FC236}">
                <a16:creationId xmlns:a16="http://schemas.microsoft.com/office/drawing/2014/main" id="{E89F9A50-E52C-CC7E-2F04-B85548922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572" y="104893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78</Words>
  <Application>Microsoft Macintosh PowerPoint</Application>
  <PresentationFormat>On-screen Show (16:9)</PresentationFormat>
  <Paragraphs>27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Arial</vt:lpstr>
      <vt:lpstr>Simple Light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Elizabeth Gill</cp:lastModifiedBy>
  <cp:revision>1</cp:revision>
  <dcterms:modified xsi:type="dcterms:W3CDTF">2024-04-23T22:31:07Z</dcterms:modified>
</cp:coreProperties>
</file>